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FD7C-AD4C-4EEC-BB9B-5DC4A30BB047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E512-4474-40A3-A987-A77860E289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2020-09-23T12:09:53Z</dcterms:created>
  <dcterms:modified xsi:type="dcterms:W3CDTF">2020-09-23T12:10:57Z</dcterms:modified>
</cp:coreProperties>
</file>